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239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5833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363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7069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2286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260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840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649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699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152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171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ADA3E-3B53-4571-B13D-18CB4FC2345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0407D-21E1-439F-AD80-7905747C345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9135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 a </a:t>
            </a:r>
            <a:r>
              <a:rPr lang="es-ES" sz="8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</a:t>
            </a:r>
            <a:r>
              <a:rPr lang="es-E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E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AR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 práctico</a:t>
            </a:r>
            <a:endParaRPr lang="es-AR" i="1" dirty="0"/>
          </a:p>
        </p:txBody>
      </p:sp>
    </p:spTree>
    <p:extLst>
      <p:ext uri="{BB962C8B-B14F-4D97-AF65-F5344CB8AC3E}">
        <p14:creationId xmlns:p14="http://schemas.microsoft.com/office/powerpoint/2010/main" val="360471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43" y="0"/>
            <a:ext cx="11148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9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44" y="0"/>
            <a:ext cx="10746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9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06" y="0"/>
            <a:ext cx="1124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4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9" y="0"/>
            <a:ext cx="11815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27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4" y="0"/>
            <a:ext cx="11246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6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60"/>
            <a:ext cx="12192000" cy="65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9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64" y="0"/>
            <a:ext cx="11185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6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2" y="0"/>
            <a:ext cx="11153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70" y="0"/>
            <a:ext cx="11716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13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490537"/>
            <a:ext cx="71437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7" y="0"/>
            <a:ext cx="11884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2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75"/>
            <a:ext cx="12192000" cy="66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6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1" y="0"/>
            <a:ext cx="11847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7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6"/>
            <a:ext cx="12192000" cy="679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7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67" y="0"/>
            <a:ext cx="11424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965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</Words>
  <Application>Microsoft Office PowerPoint</Application>
  <PresentationFormat>Panorámica</PresentationFormat>
  <Paragraphs>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Introducción a Scrum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Scrum </dc:title>
  <dc:creator>carlos</dc:creator>
  <cp:lastModifiedBy>carlos</cp:lastModifiedBy>
  <cp:revision>17</cp:revision>
  <dcterms:created xsi:type="dcterms:W3CDTF">2020-11-05T02:32:39Z</dcterms:created>
  <dcterms:modified xsi:type="dcterms:W3CDTF">2020-11-06T03:23:00Z</dcterms:modified>
</cp:coreProperties>
</file>